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3" r:id="rId5"/>
    <p:sldId id="258" r:id="rId6"/>
    <p:sldId id="260" r:id="rId7"/>
    <p:sldId id="269" r:id="rId8"/>
    <p:sldId id="262" r:id="rId9"/>
    <p:sldId id="270" r:id="rId10"/>
    <p:sldId id="271" r:id="rId11"/>
    <p:sldId id="27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FE4CC-E3B0-4A57-92FE-46AB1E1A15C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6310E-8001-4390-B851-458893480AC1}">
      <dgm:prSet phldrT="[Text]" custT="1"/>
      <dgm:spPr/>
      <dgm:t>
        <a:bodyPr/>
        <a:lstStyle/>
        <a:p>
          <a:r>
            <a:rPr lang="bn-BD" sz="4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প্রানী জগত</a:t>
          </a:r>
          <a:endParaRPr lang="en-US" sz="4800" b="1" dirty="0"/>
        </a:p>
      </dgm:t>
    </dgm:pt>
    <dgm:pt modelId="{C3E55837-1F58-4F3C-AAB7-BE43BCBC1FA7}" type="parTrans" cxnId="{48E8E7C6-9408-4D6B-AD8D-EA6E30070FEF}">
      <dgm:prSet/>
      <dgm:spPr/>
      <dgm:t>
        <a:bodyPr/>
        <a:lstStyle/>
        <a:p>
          <a:endParaRPr lang="en-US"/>
        </a:p>
      </dgm:t>
    </dgm:pt>
    <dgm:pt modelId="{290558BB-3165-4C8C-BECC-C08F7313C2B4}" type="sibTrans" cxnId="{48E8E7C6-9408-4D6B-AD8D-EA6E30070FEF}">
      <dgm:prSet/>
      <dgm:spPr/>
      <dgm:t>
        <a:bodyPr/>
        <a:lstStyle/>
        <a:p>
          <a:endParaRPr lang="en-US"/>
        </a:p>
      </dgm:t>
    </dgm:pt>
    <dgm:pt modelId="{BDEB7CC2-9C9B-4698-BA54-419EA07A70FB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</a:t>
          </a:r>
          <a:endParaRPr lang="en-US" sz="36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448ABE-2190-4CC3-8A7A-1BE86AB4C220}" type="parTrans" cxnId="{B889A668-F022-4ED2-8EE3-BFBDFA8BC0CE}">
      <dgm:prSet/>
      <dgm:spPr/>
      <dgm:t>
        <a:bodyPr/>
        <a:lstStyle/>
        <a:p>
          <a:endParaRPr lang="en-US"/>
        </a:p>
      </dgm:t>
    </dgm:pt>
    <dgm:pt modelId="{155D707B-4364-4190-A541-760B00C6D923}" type="sibTrans" cxnId="{B889A668-F022-4ED2-8EE3-BFBDFA8BC0CE}">
      <dgm:prSet/>
      <dgm:spPr/>
      <dgm:t>
        <a:bodyPr/>
        <a:lstStyle/>
        <a:p>
          <a:endParaRPr lang="en-US"/>
        </a:p>
      </dgm:t>
    </dgm:pt>
    <dgm:pt modelId="{77301AB5-E697-4AEE-ADDF-C09FF13C8D80}">
      <dgm:prSet phldrT="[Text]" custT="1"/>
      <dgm:spPr/>
      <dgm:t>
        <a:bodyPr/>
        <a:lstStyle/>
        <a:p>
          <a:r>
            <a:rPr lang="bn-BD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 </a:t>
          </a:r>
          <a:endParaRPr lang="en-US" sz="48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B0960B-190C-4DB9-A69C-3D1FA76287DF}" type="parTrans" cxnId="{733860A5-E4C2-40FE-814F-17E414CC8E67}">
      <dgm:prSet/>
      <dgm:spPr/>
      <dgm:t>
        <a:bodyPr/>
        <a:lstStyle/>
        <a:p>
          <a:endParaRPr lang="en-US"/>
        </a:p>
      </dgm:t>
    </dgm:pt>
    <dgm:pt modelId="{B69CBA0A-CCE3-4219-A3FA-7ADB0AEA9A41}" type="sibTrans" cxnId="{733860A5-E4C2-40FE-814F-17E414CC8E67}">
      <dgm:prSet/>
      <dgm:spPr/>
      <dgm:t>
        <a:bodyPr/>
        <a:lstStyle/>
        <a:p>
          <a:endParaRPr lang="en-US"/>
        </a:p>
      </dgm:t>
    </dgm:pt>
    <dgm:pt modelId="{B2E94A83-C19B-4872-B0AB-6C9B717F7D26}">
      <dgm:prSet phldrT="[Text]" custT="1"/>
      <dgm:spPr/>
      <dgm:t>
        <a:bodyPr/>
        <a:lstStyle/>
        <a:p>
          <a:r>
            <a: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প্লাটিহেলমিন্থিস</a:t>
          </a:r>
          <a:endParaRPr lang="en-US" sz="40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53E5F-523F-426E-9F77-74DEA4B85195}" type="parTrans" cxnId="{4C093BD6-6003-48DA-A747-2171540AF4EC}">
      <dgm:prSet/>
      <dgm:spPr/>
      <dgm:t>
        <a:bodyPr/>
        <a:lstStyle/>
        <a:p>
          <a:endParaRPr lang="en-US"/>
        </a:p>
      </dgm:t>
    </dgm:pt>
    <dgm:pt modelId="{F3705BA3-7B66-482D-919F-54C52759A5C2}" type="sibTrans" cxnId="{4C093BD6-6003-48DA-A747-2171540AF4EC}">
      <dgm:prSet/>
      <dgm:spPr/>
      <dgm:t>
        <a:bodyPr/>
        <a:lstStyle/>
        <a:p>
          <a:endParaRPr lang="en-US"/>
        </a:p>
      </dgm:t>
    </dgm:pt>
    <dgm:pt modelId="{0BD6C2CA-CBEF-4303-80DF-9548B5A9BB3D}">
      <dgm:prSet phldrT="[Text]" custT="1"/>
      <dgm:spPr/>
      <dgm:t>
        <a:bodyPr/>
        <a:lstStyle/>
        <a:p>
          <a:r>
            <a: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</a:t>
          </a:r>
          <a:r>
            <a:rPr lang="bn-BD" sz="4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1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76CCA4-6614-4893-A85A-3D8E3CF04908}" type="parTrans" cxnId="{E71B77F6-B9F7-43AA-958D-A7CB4FB343E1}">
      <dgm:prSet/>
      <dgm:spPr/>
      <dgm:t>
        <a:bodyPr/>
        <a:lstStyle/>
        <a:p>
          <a:endParaRPr lang="en-US"/>
        </a:p>
      </dgm:t>
    </dgm:pt>
    <dgm:pt modelId="{292457DC-E24A-4403-ACA7-CF4117CAF0C3}" type="sibTrans" cxnId="{E71B77F6-B9F7-43AA-958D-A7CB4FB343E1}">
      <dgm:prSet/>
      <dgm:spPr/>
      <dgm:t>
        <a:bodyPr/>
        <a:lstStyle/>
        <a:p>
          <a:endParaRPr lang="en-US"/>
        </a:p>
      </dgm:t>
    </dgm:pt>
    <dgm:pt modelId="{51C9F23E-3A55-47BD-B1E0-513A39BE96BE}">
      <dgm:prSet phldrT="[Text]" custT="1"/>
      <dgm:spPr/>
      <dgm:t>
        <a:bodyPr/>
        <a:lstStyle/>
        <a:p>
          <a:r>
            <a:rPr lang="bn-BD" sz="6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</a:t>
          </a:r>
          <a:endParaRPr lang="en-US" sz="66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89E926-65C9-4B3E-87E0-DEB0343F2107}" type="parTrans" cxnId="{8EAB6714-11A5-4E4A-A168-46519FB68708}">
      <dgm:prSet/>
      <dgm:spPr/>
      <dgm:t>
        <a:bodyPr/>
        <a:lstStyle/>
        <a:p>
          <a:endParaRPr lang="en-US"/>
        </a:p>
      </dgm:t>
    </dgm:pt>
    <dgm:pt modelId="{D07FEBD0-2CF6-4714-8A53-0FB9D75D0712}" type="sibTrans" cxnId="{8EAB6714-11A5-4E4A-A168-46519FB68708}">
      <dgm:prSet/>
      <dgm:spPr/>
      <dgm:t>
        <a:bodyPr/>
        <a:lstStyle/>
        <a:p>
          <a:endParaRPr lang="en-US"/>
        </a:p>
      </dgm:t>
    </dgm:pt>
    <dgm:pt modelId="{2167B0BB-DFF8-462C-AE12-B2BF325E7BC1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আর্থ্রোপোডা</a:t>
          </a:r>
          <a:endParaRPr lang="en-US" sz="36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AA171D-0EE4-42F8-9310-BFC61E7E2AF6}" type="parTrans" cxnId="{3F3E461E-9D3F-4E68-B834-8262472703C4}">
      <dgm:prSet/>
      <dgm:spPr/>
      <dgm:t>
        <a:bodyPr/>
        <a:lstStyle/>
        <a:p>
          <a:endParaRPr lang="en-US"/>
        </a:p>
      </dgm:t>
    </dgm:pt>
    <dgm:pt modelId="{1FCB1E78-30D6-4156-8F1E-04B204B5CC8D}" type="sibTrans" cxnId="{3F3E461E-9D3F-4E68-B834-8262472703C4}">
      <dgm:prSet/>
      <dgm:spPr/>
      <dgm:t>
        <a:bodyPr/>
        <a:lstStyle/>
        <a:p>
          <a:endParaRPr lang="en-US"/>
        </a:p>
      </dgm:t>
    </dgm:pt>
    <dgm:pt modelId="{EC714C33-EEEA-4605-B815-30DF5B8960F4}">
      <dgm:prSet phldrT="[Text]" custT="1"/>
      <dgm:spPr/>
      <dgm:t>
        <a:bodyPr/>
        <a:lstStyle/>
        <a:p>
          <a:r>
            <a:rPr lang="bn-BD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মলাস্কা</a:t>
          </a:r>
          <a:endParaRPr lang="en-US" sz="54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8695ED-D6C4-4F26-9760-ACE4817C451A}" type="parTrans" cxnId="{E24B7A8B-4F0F-4A40-A3DA-4503CCC696DB}">
      <dgm:prSet/>
      <dgm:spPr/>
      <dgm:t>
        <a:bodyPr/>
        <a:lstStyle/>
        <a:p>
          <a:endParaRPr lang="en-US"/>
        </a:p>
      </dgm:t>
    </dgm:pt>
    <dgm:pt modelId="{5DA68C18-35C5-4513-9AD8-3021349DBCA8}" type="sibTrans" cxnId="{E24B7A8B-4F0F-4A40-A3DA-4503CCC696DB}">
      <dgm:prSet/>
      <dgm:spPr/>
      <dgm:t>
        <a:bodyPr/>
        <a:lstStyle/>
        <a:p>
          <a:endParaRPr lang="en-US"/>
        </a:p>
      </dgm:t>
    </dgm:pt>
    <dgm:pt modelId="{D668389F-7BBE-4A9D-82FC-5C0899BCB097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</a:t>
          </a:r>
          <a:endParaRPr lang="en-US" sz="36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E46CCA-0FA3-46B1-9FFA-725BDBA73066}" type="parTrans" cxnId="{C599A732-D2B1-4ED7-9FA7-2DBCB73CAD65}">
      <dgm:prSet/>
      <dgm:spPr/>
      <dgm:t>
        <a:bodyPr/>
        <a:lstStyle/>
        <a:p>
          <a:endParaRPr lang="en-US"/>
        </a:p>
      </dgm:t>
    </dgm:pt>
    <dgm:pt modelId="{29B8E2D8-841B-43A5-8D66-96459A4334EE}" type="sibTrans" cxnId="{C599A732-D2B1-4ED7-9FA7-2DBCB73CAD65}">
      <dgm:prSet/>
      <dgm:spPr/>
      <dgm:t>
        <a:bodyPr/>
        <a:lstStyle/>
        <a:p>
          <a:endParaRPr lang="en-US"/>
        </a:p>
      </dgm:t>
    </dgm:pt>
    <dgm:pt modelId="{F9A01989-3587-44FA-8A27-7BBC35F5BCDE}" type="pres">
      <dgm:prSet presAssocID="{289FE4CC-E3B0-4A57-92FE-46AB1E1A15C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CC3955-18BE-4076-9106-ED128A56B44D}" type="pres">
      <dgm:prSet presAssocID="{5896310E-8001-4390-B851-458893480AC1}" presName="centerShape" presStyleLbl="node0" presStyleIdx="0" presStyleCnt="1"/>
      <dgm:spPr/>
      <dgm:t>
        <a:bodyPr/>
        <a:lstStyle/>
        <a:p>
          <a:endParaRPr lang="en-US"/>
        </a:p>
      </dgm:t>
    </dgm:pt>
    <dgm:pt modelId="{94E03370-26FB-4D4C-94B3-517B05CF5E28}" type="pres">
      <dgm:prSet presAssocID="{E5448ABE-2190-4CC3-8A7A-1BE86AB4C220}" presName="Name9" presStyleLbl="parChTrans1D2" presStyleIdx="0" presStyleCnt="8"/>
      <dgm:spPr/>
      <dgm:t>
        <a:bodyPr/>
        <a:lstStyle/>
        <a:p>
          <a:endParaRPr lang="en-US"/>
        </a:p>
      </dgm:t>
    </dgm:pt>
    <dgm:pt modelId="{9CDBBD11-B3D6-40F6-B9ED-BA32B4621F8B}" type="pres">
      <dgm:prSet presAssocID="{E5448ABE-2190-4CC3-8A7A-1BE86AB4C22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BED851C-30BA-47E6-8762-6B94E214FF07}" type="pres">
      <dgm:prSet presAssocID="{BDEB7CC2-9C9B-4698-BA54-419EA07A70FB}" presName="node" presStyleLbl="node1" presStyleIdx="0" presStyleCnt="8" custScaleX="128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96088-02C5-46D5-B04F-71BD821CF6AD}" type="pres">
      <dgm:prSet presAssocID="{0FB0960B-190C-4DB9-A69C-3D1FA76287DF}" presName="Name9" presStyleLbl="parChTrans1D2" presStyleIdx="1" presStyleCnt="8"/>
      <dgm:spPr/>
      <dgm:t>
        <a:bodyPr/>
        <a:lstStyle/>
        <a:p>
          <a:endParaRPr lang="en-US"/>
        </a:p>
      </dgm:t>
    </dgm:pt>
    <dgm:pt modelId="{AD282A8F-6766-4325-8439-81BB7B9D85A3}" type="pres">
      <dgm:prSet presAssocID="{0FB0960B-190C-4DB9-A69C-3D1FA76287D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85E7B84-636B-49B0-8014-9CCF0158E904}" type="pres">
      <dgm:prSet presAssocID="{77301AB5-E697-4AEE-ADDF-C09FF13C8D80}" presName="node" presStyleLbl="node1" presStyleIdx="1" presStyleCnt="8" custScaleX="163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9BCBB-9A27-4D63-A1EF-60FEE84ADD84}" type="pres">
      <dgm:prSet presAssocID="{D2653E5F-523F-426E-9F77-74DEA4B85195}" presName="Name9" presStyleLbl="parChTrans1D2" presStyleIdx="2" presStyleCnt="8"/>
      <dgm:spPr/>
      <dgm:t>
        <a:bodyPr/>
        <a:lstStyle/>
        <a:p>
          <a:endParaRPr lang="en-US"/>
        </a:p>
      </dgm:t>
    </dgm:pt>
    <dgm:pt modelId="{CE6EDEC7-D069-410F-AC73-18719E604CE6}" type="pres">
      <dgm:prSet presAssocID="{D2653E5F-523F-426E-9F77-74DEA4B85195}" presName="connTx" presStyleLbl="parChTrans1D2" presStyleIdx="2" presStyleCnt="8"/>
      <dgm:spPr/>
      <dgm:t>
        <a:bodyPr/>
        <a:lstStyle/>
        <a:p>
          <a:endParaRPr lang="en-US"/>
        </a:p>
      </dgm:t>
    </dgm:pt>
    <dgm:pt modelId="{68DCFA8B-AC7C-4DE7-9474-F1A9150D2095}" type="pres">
      <dgm:prSet presAssocID="{B2E94A83-C19B-4872-B0AB-6C9B717F7D26}" presName="node" presStyleLbl="node1" presStyleIdx="2" presStyleCnt="8" custScaleX="229333" custRadScaleRad="10148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E7A7B-468D-4AC6-A685-E11CD65904CD}" type="pres">
      <dgm:prSet presAssocID="{B976CCA4-6614-4893-A85A-3D8E3CF04908}" presName="Name9" presStyleLbl="parChTrans1D2" presStyleIdx="3" presStyleCnt="8"/>
      <dgm:spPr/>
      <dgm:t>
        <a:bodyPr/>
        <a:lstStyle/>
        <a:p>
          <a:endParaRPr lang="en-US"/>
        </a:p>
      </dgm:t>
    </dgm:pt>
    <dgm:pt modelId="{9DDAB789-628A-403D-8A86-A629860E80AA}" type="pres">
      <dgm:prSet presAssocID="{B976CCA4-6614-4893-A85A-3D8E3CF04908}" presName="connTx" presStyleLbl="parChTrans1D2" presStyleIdx="3" presStyleCnt="8"/>
      <dgm:spPr/>
      <dgm:t>
        <a:bodyPr/>
        <a:lstStyle/>
        <a:p>
          <a:endParaRPr lang="en-US"/>
        </a:p>
      </dgm:t>
    </dgm:pt>
    <dgm:pt modelId="{3EA06867-BE03-405C-BFF2-225C7D2629BD}" type="pres">
      <dgm:prSet presAssocID="{0BD6C2CA-CBEF-4303-80DF-9548B5A9BB3D}" presName="node" presStyleLbl="node1" presStyleIdx="3" presStyleCnt="8" custScaleX="15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A7ACC-FD19-4DAD-B47C-CD82CEE19521}" type="pres">
      <dgm:prSet presAssocID="{F7AA171D-0EE4-42F8-9310-BFC61E7E2AF6}" presName="Name9" presStyleLbl="parChTrans1D2" presStyleIdx="4" presStyleCnt="8"/>
      <dgm:spPr/>
      <dgm:t>
        <a:bodyPr/>
        <a:lstStyle/>
        <a:p>
          <a:endParaRPr lang="en-US"/>
        </a:p>
      </dgm:t>
    </dgm:pt>
    <dgm:pt modelId="{FCCFB0A9-AAAF-44F4-BC38-371F60C65F3C}" type="pres">
      <dgm:prSet presAssocID="{F7AA171D-0EE4-42F8-9310-BFC61E7E2AF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C1C23048-A3F2-4C5F-A678-78D5A310361F}" type="pres">
      <dgm:prSet presAssocID="{2167B0BB-DFF8-462C-AE12-B2BF325E7BC1}" presName="node" presStyleLbl="node1" presStyleIdx="4" presStyleCnt="8" custScaleX="162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C3A32-C24B-474C-8CC1-F7EF92819D42}" type="pres">
      <dgm:prSet presAssocID="{D58695ED-D6C4-4F26-9760-ACE4817C451A}" presName="Name9" presStyleLbl="parChTrans1D2" presStyleIdx="5" presStyleCnt="8"/>
      <dgm:spPr/>
      <dgm:t>
        <a:bodyPr/>
        <a:lstStyle/>
        <a:p>
          <a:endParaRPr lang="en-US"/>
        </a:p>
      </dgm:t>
    </dgm:pt>
    <dgm:pt modelId="{01515893-E3D1-419E-9C5F-2ACF69C6CF49}" type="pres">
      <dgm:prSet presAssocID="{D58695ED-D6C4-4F26-9760-ACE4817C451A}" presName="connTx" presStyleLbl="parChTrans1D2" presStyleIdx="5" presStyleCnt="8"/>
      <dgm:spPr/>
      <dgm:t>
        <a:bodyPr/>
        <a:lstStyle/>
        <a:p>
          <a:endParaRPr lang="en-US"/>
        </a:p>
      </dgm:t>
    </dgm:pt>
    <dgm:pt modelId="{C60F2DD4-77AD-4EA8-831D-5B09C10EBE45}" type="pres">
      <dgm:prSet presAssocID="{EC714C33-EEEA-4605-B815-30DF5B8960F4}" presName="node" presStyleLbl="node1" presStyleIdx="5" presStyleCnt="8" custScaleX="137690" custRadScaleRad="101675" custRadScaleInc="6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BB9A0-480D-4F48-980E-02D009C6C89C}" type="pres">
      <dgm:prSet presAssocID="{A2E46CCA-0FA3-46B1-9FFA-725BDBA73066}" presName="Name9" presStyleLbl="parChTrans1D2" presStyleIdx="6" presStyleCnt="8"/>
      <dgm:spPr/>
      <dgm:t>
        <a:bodyPr/>
        <a:lstStyle/>
        <a:p>
          <a:endParaRPr lang="en-US"/>
        </a:p>
      </dgm:t>
    </dgm:pt>
    <dgm:pt modelId="{1774FA49-3F63-4BCF-8FAE-2AE2EC230040}" type="pres">
      <dgm:prSet presAssocID="{A2E46CCA-0FA3-46B1-9FFA-725BDBA73066}" presName="connTx" presStyleLbl="parChTrans1D2" presStyleIdx="6" presStyleCnt="8"/>
      <dgm:spPr/>
      <dgm:t>
        <a:bodyPr/>
        <a:lstStyle/>
        <a:p>
          <a:endParaRPr lang="en-US"/>
        </a:p>
      </dgm:t>
    </dgm:pt>
    <dgm:pt modelId="{6393442E-1505-462B-A0DF-4D37D9235555}" type="pres">
      <dgm:prSet presAssocID="{D668389F-7BBE-4A9D-82FC-5C0899BCB097}" presName="node" presStyleLbl="node1" presStyleIdx="6" presStyleCnt="8" custScaleX="229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0BE23-5A0C-40EF-935B-18356BCF7401}" type="pres">
      <dgm:prSet presAssocID="{FE89E926-65C9-4B3E-87E0-DEB0343F2107}" presName="Name9" presStyleLbl="parChTrans1D2" presStyleIdx="7" presStyleCnt="8"/>
      <dgm:spPr/>
      <dgm:t>
        <a:bodyPr/>
        <a:lstStyle/>
        <a:p>
          <a:endParaRPr lang="en-US"/>
        </a:p>
      </dgm:t>
    </dgm:pt>
    <dgm:pt modelId="{925DF51B-70B1-4B82-A402-ECA271A18A1C}" type="pres">
      <dgm:prSet presAssocID="{FE89E926-65C9-4B3E-87E0-DEB0343F2107}" presName="connTx" presStyleLbl="parChTrans1D2" presStyleIdx="7" presStyleCnt="8"/>
      <dgm:spPr/>
      <dgm:t>
        <a:bodyPr/>
        <a:lstStyle/>
        <a:p>
          <a:endParaRPr lang="en-US"/>
        </a:p>
      </dgm:t>
    </dgm:pt>
    <dgm:pt modelId="{81EFD1FC-9ACA-486B-8E47-534680DFBC3A}" type="pres">
      <dgm:prSet presAssocID="{51C9F23E-3A55-47BD-B1E0-513A39BE96BE}" presName="node" presStyleLbl="node1" presStyleIdx="7" presStyleCnt="8" custScaleX="163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3D02F-2274-4F18-879D-55512E7D73AC}" type="presOf" srcId="{51C9F23E-3A55-47BD-B1E0-513A39BE96BE}" destId="{81EFD1FC-9ACA-486B-8E47-534680DFBC3A}" srcOrd="0" destOrd="0" presId="urn:microsoft.com/office/officeart/2005/8/layout/radial1"/>
    <dgm:cxn modelId="{1CD7BD74-1E14-4610-A028-F8AAFFE4539E}" type="presOf" srcId="{D668389F-7BBE-4A9D-82FC-5C0899BCB097}" destId="{6393442E-1505-462B-A0DF-4D37D9235555}" srcOrd="0" destOrd="0" presId="urn:microsoft.com/office/officeart/2005/8/layout/radial1"/>
    <dgm:cxn modelId="{B889A668-F022-4ED2-8EE3-BFBDFA8BC0CE}" srcId="{5896310E-8001-4390-B851-458893480AC1}" destId="{BDEB7CC2-9C9B-4698-BA54-419EA07A70FB}" srcOrd="0" destOrd="0" parTransId="{E5448ABE-2190-4CC3-8A7A-1BE86AB4C220}" sibTransId="{155D707B-4364-4190-A541-760B00C6D923}"/>
    <dgm:cxn modelId="{3C617BF9-F7D5-4B2A-AA69-C8BEBA4351F9}" type="presOf" srcId="{FE89E926-65C9-4B3E-87E0-DEB0343F2107}" destId="{56D0BE23-5A0C-40EF-935B-18356BCF7401}" srcOrd="0" destOrd="0" presId="urn:microsoft.com/office/officeart/2005/8/layout/radial1"/>
    <dgm:cxn modelId="{D6E243E2-2C60-4E52-A007-3B33F13F5C46}" type="presOf" srcId="{BDEB7CC2-9C9B-4698-BA54-419EA07A70FB}" destId="{DBED851C-30BA-47E6-8762-6B94E214FF07}" srcOrd="0" destOrd="0" presId="urn:microsoft.com/office/officeart/2005/8/layout/radial1"/>
    <dgm:cxn modelId="{F65C8B97-A6B9-4B3C-AC17-A78193FBB2FC}" type="presOf" srcId="{0FB0960B-190C-4DB9-A69C-3D1FA76287DF}" destId="{04296088-02C5-46D5-B04F-71BD821CF6AD}" srcOrd="0" destOrd="0" presId="urn:microsoft.com/office/officeart/2005/8/layout/radial1"/>
    <dgm:cxn modelId="{6B11D04B-963C-4D64-B328-7B9DD584E1D4}" type="presOf" srcId="{B976CCA4-6614-4893-A85A-3D8E3CF04908}" destId="{9DDAB789-628A-403D-8A86-A629860E80AA}" srcOrd="1" destOrd="0" presId="urn:microsoft.com/office/officeart/2005/8/layout/radial1"/>
    <dgm:cxn modelId="{E39DC082-A80A-4D1F-B188-899D07211CC6}" type="presOf" srcId="{2167B0BB-DFF8-462C-AE12-B2BF325E7BC1}" destId="{C1C23048-A3F2-4C5F-A678-78D5A310361F}" srcOrd="0" destOrd="0" presId="urn:microsoft.com/office/officeart/2005/8/layout/radial1"/>
    <dgm:cxn modelId="{4C093BD6-6003-48DA-A747-2171540AF4EC}" srcId="{5896310E-8001-4390-B851-458893480AC1}" destId="{B2E94A83-C19B-4872-B0AB-6C9B717F7D26}" srcOrd="2" destOrd="0" parTransId="{D2653E5F-523F-426E-9F77-74DEA4B85195}" sibTransId="{F3705BA3-7B66-482D-919F-54C52759A5C2}"/>
    <dgm:cxn modelId="{C599A732-D2B1-4ED7-9FA7-2DBCB73CAD65}" srcId="{5896310E-8001-4390-B851-458893480AC1}" destId="{D668389F-7BBE-4A9D-82FC-5C0899BCB097}" srcOrd="6" destOrd="0" parTransId="{A2E46CCA-0FA3-46B1-9FFA-725BDBA73066}" sibTransId="{29B8E2D8-841B-43A5-8D66-96459A4334EE}"/>
    <dgm:cxn modelId="{400654C9-7A16-447F-A4FF-19EAAC686044}" type="presOf" srcId="{D58695ED-D6C4-4F26-9760-ACE4817C451A}" destId="{350C3A32-C24B-474C-8CC1-F7EF92819D42}" srcOrd="0" destOrd="0" presId="urn:microsoft.com/office/officeart/2005/8/layout/radial1"/>
    <dgm:cxn modelId="{ACBD50A5-F528-482E-AFE2-09A935DF7A09}" type="presOf" srcId="{E5448ABE-2190-4CC3-8A7A-1BE86AB4C220}" destId="{9CDBBD11-B3D6-40F6-B9ED-BA32B4621F8B}" srcOrd="1" destOrd="0" presId="urn:microsoft.com/office/officeart/2005/8/layout/radial1"/>
    <dgm:cxn modelId="{7CA08B03-13B6-4F29-9557-9F173CF5E59D}" type="presOf" srcId="{D58695ED-D6C4-4F26-9760-ACE4817C451A}" destId="{01515893-E3D1-419E-9C5F-2ACF69C6CF49}" srcOrd="1" destOrd="0" presId="urn:microsoft.com/office/officeart/2005/8/layout/radial1"/>
    <dgm:cxn modelId="{1F0783A5-601A-4091-B084-263F59911A8F}" type="presOf" srcId="{0BD6C2CA-CBEF-4303-80DF-9548B5A9BB3D}" destId="{3EA06867-BE03-405C-BFF2-225C7D2629BD}" srcOrd="0" destOrd="0" presId="urn:microsoft.com/office/officeart/2005/8/layout/radial1"/>
    <dgm:cxn modelId="{48E8E7C6-9408-4D6B-AD8D-EA6E30070FEF}" srcId="{289FE4CC-E3B0-4A57-92FE-46AB1E1A15C1}" destId="{5896310E-8001-4390-B851-458893480AC1}" srcOrd="0" destOrd="0" parTransId="{C3E55837-1F58-4F3C-AAB7-BE43BCBC1FA7}" sibTransId="{290558BB-3165-4C8C-BECC-C08F7313C2B4}"/>
    <dgm:cxn modelId="{B9923589-5FA6-4A12-9065-101695AAF5F6}" type="presOf" srcId="{D2653E5F-523F-426E-9F77-74DEA4B85195}" destId="{7949BCBB-9A27-4D63-A1EF-60FEE84ADD84}" srcOrd="0" destOrd="0" presId="urn:microsoft.com/office/officeart/2005/8/layout/radial1"/>
    <dgm:cxn modelId="{E71B77F6-B9F7-43AA-958D-A7CB4FB343E1}" srcId="{5896310E-8001-4390-B851-458893480AC1}" destId="{0BD6C2CA-CBEF-4303-80DF-9548B5A9BB3D}" srcOrd="3" destOrd="0" parTransId="{B976CCA4-6614-4893-A85A-3D8E3CF04908}" sibTransId="{292457DC-E24A-4403-ACA7-CF4117CAF0C3}"/>
    <dgm:cxn modelId="{94EC9DB2-306E-4EE8-813D-2DAD61CC340A}" type="presOf" srcId="{B2E94A83-C19B-4872-B0AB-6C9B717F7D26}" destId="{68DCFA8B-AC7C-4DE7-9474-F1A9150D2095}" srcOrd="0" destOrd="0" presId="urn:microsoft.com/office/officeart/2005/8/layout/radial1"/>
    <dgm:cxn modelId="{0E19C9A0-5CE4-47DA-98F5-8368A4208B29}" type="presOf" srcId="{0FB0960B-190C-4DB9-A69C-3D1FA76287DF}" destId="{AD282A8F-6766-4325-8439-81BB7B9D85A3}" srcOrd="1" destOrd="0" presId="urn:microsoft.com/office/officeart/2005/8/layout/radial1"/>
    <dgm:cxn modelId="{B3EAD139-5422-48A9-951A-D1828C8C52BA}" type="presOf" srcId="{FE89E926-65C9-4B3E-87E0-DEB0343F2107}" destId="{925DF51B-70B1-4B82-A402-ECA271A18A1C}" srcOrd="1" destOrd="0" presId="urn:microsoft.com/office/officeart/2005/8/layout/radial1"/>
    <dgm:cxn modelId="{6F87890D-D277-4094-8795-2D552357F07E}" type="presOf" srcId="{B976CCA4-6614-4893-A85A-3D8E3CF04908}" destId="{956E7A7B-468D-4AC6-A685-E11CD65904CD}" srcOrd="0" destOrd="0" presId="urn:microsoft.com/office/officeart/2005/8/layout/radial1"/>
    <dgm:cxn modelId="{D65029FA-FAF4-4E02-8A44-A9BECEA3F1D1}" type="presOf" srcId="{A2E46CCA-0FA3-46B1-9FFA-725BDBA73066}" destId="{57EBB9A0-480D-4F48-980E-02D009C6C89C}" srcOrd="0" destOrd="0" presId="urn:microsoft.com/office/officeart/2005/8/layout/radial1"/>
    <dgm:cxn modelId="{3B145BF2-AD93-4C4E-A769-C35B6C8AA243}" type="presOf" srcId="{F7AA171D-0EE4-42F8-9310-BFC61E7E2AF6}" destId="{FCCFB0A9-AAAF-44F4-BC38-371F60C65F3C}" srcOrd="1" destOrd="0" presId="urn:microsoft.com/office/officeart/2005/8/layout/radial1"/>
    <dgm:cxn modelId="{E24B7A8B-4F0F-4A40-A3DA-4503CCC696DB}" srcId="{5896310E-8001-4390-B851-458893480AC1}" destId="{EC714C33-EEEA-4605-B815-30DF5B8960F4}" srcOrd="5" destOrd="0" parTransId="{D58695ED-D6C4-4F26-9760-ACE4817C451A}" sibTransId="{5DA68C18-35C5-4513-9AD8-3021349DBCA8}"/>
    <dgm:cxn modelId="{6D1A9512-532C-40FB-81EB-64A45A6BA775}" type="presOf" srcId="{E5448ABE-2190-4CC3-8A7A-1BE86AB4C220}" destId="{94E03370-26FB-4D4C-94B3-517B05CF5E28}" srcOrd="0" destOrd="0" presId="urn:microsoft.com/office/officeart/2005/8/layout/radial1"/>
    <dgm:cxn modelId="{F6E18E9D-E4C7-484F-842C-9EA6EEEA2B12}" type="presOf" srcId="{F7AA171D-0EE4-42F8-9310-BFC61E7E2AF6}" destId="{5EAA7ACC-FD19-4DAD-B47C-CD82CEE19521}" srcOrd="0" destOrd="0" presId="urn:microsoft.com/office/officeart/2005/8/layout/radial1"/>
    <dgm:cxn modelId="{F8874F6E-C055-4883-BE7E-94DBDC1298E3}" type="presOf" srcId="{D2653E5F-523F-426E-9F77-74DEA4B85195}" destId="{CE6EDEC7-D069-410F-AC73-18719E604CE6}" srcOrd="1" destOrd="0" presId="urn:microsoft.com/office/officeart/2005/8/layout/radial1"/>
    <dgm:cxn modelId="{35ED98A7-50D4-420F-806D-F9C6B5B5C6B7}" type="presOf" srcId="{EC714C33-EEEA-4605-B815-30DF5B8960F4}" destId="{C60F2DD4-77AD-4EA8-831D-5B09C10EBE45}" srcOrd="0" destOrd="0" presId="urn:microsoft.com/office/officeart/2005/8/layout/radial1"/>
    <dgm:cxn modelId="{C0009459-9BE3-4F81-856E-F4395A02E67F}" type="presOf" srcId="{5896310E-8001-4390-B851-458893480AC1}" destId="{3ECC3955-18BE-4076-9106-ED128A56B44D}" srcOrd="0" destOrd="0" presId="urn:microsoft.com/office/officeart/2005/8/layout/radial1"/>
    <dgm:cxn modelId="{733860A5-E4C2-40FE-814F-17E414CC8E67}" srcId="{5896310E-8001-4390-B851-458893480AC1}" destId="{77301AB5-E697-4AEE-ADDF-C09FF13C8D80}" srcOrd="1" destOrd="0" parTransId="{0FB0960B-190C-4DB9-A69C-3D1FA76287DF}" sibTransId="{B69CBA0A-CCE3-4219-A3FA-7ADB0AEA9A41}"/>
    <dgm:cxn modelId="{6D249DDE-57CD-4BCC-94BB-6F8C368FFD0C}" type="presOf" srcId="{289FE4CC-E3B0-4A57-92FE-46AB1E1A15C1}" destId="{F9A01989-3587-44FA-8A27-7BBC35F5BCDE}" srcOrd="0" destOrd="0" presId="urn:microsoft.com/office/officeart/2005/8/layout/radial1"/>
    <dgm:cxn modelId="{26C8C39E-EEB5-4500-BC4E-2FF70BDC5052}" type="presOf" srcId="{77301AB5-E697-4AEE-ADDF-C09FF13C8D80}" destId="{185E7B84-636B-49B0-8014-9CCF0158E904}" srcOrd="0" destOrd="0" presId="urn:microsoft.com/office/officeart/2005/8/layout/radial1"/>
    <dgm:cxn modelId="{346327B4-FA67-4617-A2CC-2B04D4709367}" type="presOf" srcId="{A2E46CCA-0FA3-46B1-9FFA-725BDBA73066}" destId="{1774FA49-3F63-4BCF-8FAE-2AE2EC230040}" srcOrd="1" destOrd="0" presId="urn:microsoft.com/office/officeart/2005/8/layout/radial1"/>
    <dgm:cxn modelId="{8EAB6714-11A5-4E4A-A168-46519FB68708}" srcId="{5896310E-8001-4390-B851-458893480AC1}" destId="{51C9F23E-3A55-47BD-B1E0-513A39BE96BE}" srcOrd="7" destOrd="0" parTransId="{FE89E926-65C9-4B3E-87E0-DEB0343F2107}" sibTransId="{D07FEBD0-2CF6-4714-8A53-0FB9D75D0712}"/>
    <dgm:cxn modelId="{3F3E461E-9D3F-4E68-B834-8262472703C4}" srcId="{5896310E-8001-4390-B851-458893480AC1}" destId="{2167B0BB-DFF8-462C-AE12-B2BF325E7BC1}" srcOrd="4" destOrd="0" parTransId="{F7AA171D-0EE4-42F8-9310-BFC61E7E2AF6}" sibTransId="{1FCB1E78-30D6-4156-8F1E-04B204B5CC8D}"/>
    <dgm:cxn modelId="{C5D66A89-72FE-463F-98FF-FE977E28100F}" type="presParOf" srcId="{F9A01989-3587-44FA-8A27-7BBC35F5BCDE}" destId="{3ECC3955-18BE-4076-9106-ED128A56B44D}" srcOrd="0" destOrd="0" presId="urn:microsoft.com/office/officeart/2005/8/layout/radial1"/>
    <dgm:cxn modelId="{1700017D-07F0-40F2-AA1B-82A5E3F89309}" type="presParOf" srcId="{F9A01989-3587-44FA-8A27-7BBC35F5BCDE}" destId="{94E03370-26FB-4D4C-94B3-517B05CF5E28}" srcOrd="1" destOrd="0" presId="urn:microsoft.com/office/officeart/2005/8/layout/radial1"/>
    <dgm:cxn modelId="{9944CB15-5036-4C09-B621-E941C7E839B6}" type="presParOf" srcId="{94E03370-26FB-4D4C-94B3-517B05CF5E28}" destId="{9CDBBD11-B3D6-40F6-B9ED-BA32B4621F8B}" srcOrd="0" destOrd="0" presId="urn:microsoft.com/office/officeart/2005/8/layout/radial1"/>
    <dgm:cxn modelId="{8DE9477A-97C7-40E6-ABAC-DB26E59C842F}" type="presParOf" srcId="{F9A01989-3587-44FA-8A27-7BBC35F5BCDE}" destId="{DBED851C-30BA-47E6-8762-6B94E214FF07}" srcOrd="2" destOrd="0" presId="urn:microsoft.com/office/officeart/2005/8/layout/radial1"/>
    <dgm:cxn modelId="{EDB12685-DB1E-4FE0-8EC7-C30D7254F262}" type="presParOf" srcId="{F9A01989-3587-44FA-8A27-7BBC35F5BCDE}" destId="{04296088-02C5-46D5-B04F-71BD821CF6AD}" srcOrd="3" destOrd="0" presId="urn:microsoft.com/office/officeart/2005/8/layout/radial1"/>
    <dgm:cxn modelId="{7DBB9B8B-2F92-48E4-9CD9-8A627E168CBE}" type="presParOf" srcId="{04296088-02C5-46D5-B04F-71BD821CF6AD}" destId="{AD282A8F-6766-4325-8439-81BB7B9D85A3}" srcOrd="0" destOrd="0" presId="urn:microsoft.com/office/officeart/2005/8/layout/radial1"/>
    <dgm:cxn modelId="{19FBEC14-C89C-484C-9348-43016DB10A41}" type="presParOf" srcId="{F9A01989-3587-44FA-8A27-7BBC35F5BCDE}" destId="{185E7B84-636B-49B0-8014-9CCF0158E904}" srcOrd="4" destOrd="0" presId="urn:microsoft.com/office/officeart/2005/8/layout/radial1"/>
    <dgm:cxn modelId="{2C3372D7-277B-4842-B9AD-B6534D911227}" type="presParOf" srcId="{F9A01989-3587-44FA-8A27-7BBC35F5BCDE}" destId="{7949BCBB-9A27-4D63-A1EF-60FEE84ADD84}" srcOrd="5" destOrd="0" presId="urn:microsoft.com/office/officeart/2005/8/layout/radial1"/>
    <dgm:cxn modelId="{0C89DA3C-5ACF-4BAA-99A3-DCA32B3F1C12}" type="presParOf" srcId="{7949BCBB-9A27-4D63-A1EF-60FEE84ADD84}" destId="{CE6EDEC7-D069-410F-AC73-18719E604CE6}" srcOrd="0" destOrd="0" presId="urn:microsoft.com/office/officeart/2005/8/layout/radial1"/>
    <dgm:cxn modelId="{56F89C60-27E1-49A2-AE2E-50A4669BEECF}" type="presParOf" srcId="{F9A01989-3587-44FA-8A27-7BBC35F5BCDE}" destId="{68DCFA8B-AC7C-4DE7-9474-F1A9150D2095}" srcOrd="6" destOrd="0" presId="urn:microsoft.com/office/officeart/2005/8/layout/radial1"/>
    <dgm:cxn modelId="{2D21E38E-0F2A-4464-BA49-A3A72961F8C1}" type="presParOf" srcId="{F9A01989-3587-44FA-8A27-7BBC35F5BCDE}" destId="{956E7A7B-468D-4AC6-A685-E11CD65904CD}" srcOrd="7" destOrd="0" presId="urn:microsoft.com/office/officeart/2005/8/layout/radial1"/>
    <dgm:cxn modelId="{4CA09006-69D8-4E63-A5BD-6942D87DEBAD}" type="presParOf" srcId="{956E7A7B-468D-4AC6-A685-E11CD65904CD}" destId="{9DDAB789-628A-403D-8A86-A629860E80AA}" srcOrd="0" destOrd="0" presId="urn:microsoft.com/office/officeart/2005/8/layout/radial1"/>
    <dgm:cxn modelId="{AEC51FB0-5E48-44E1-8099-5E90026CF4D7}" type="presParOf" srcId="{F9A01989-3587-44FA-8A27-7BBC35F5BCDE}" destId="{3EA06867-BE03-405C-BFF2-225C7D2629BD}" srcOrd="8" destOrd="0" presId="urn:microsoft.com/office/officeart/2005/8/layout/radial1"/>
    <dgm:cxn modelId="{010AFE37-E066-462B-BC44-DB331B9AAA07}" type="presParOf" srcId="{F9A01989-3587-44FA-8A27-7BBC35F5BCDE}" destId="{5EAA7ACC-FD19-4DAD-B47C-CD82CEE19521}" srcOrd="9" destOrd="0" presId="urn:microsoft.com/office/officeart/2005/8/layout/radial1"/>
    <dgm:cxn modelId="{3C406A49-E56A-49C5-8FD8-DAEB11626BCE}" type="presParOf" srcId="{5EAA7ACC-FD19-4DAD-B47C-CD82CEE19521}" destId="{FCCFB0A9-AAAF-44F4-BC38-371F60C65F3C}" srcOrd="0" destOrd="0" presId="urn:microsoft.com/office/officeart/2005/8/layout/radial1"/>
    <dgm:cxn modelId="{CA1719A8-5C15-42A2-9557-03D35C86DB3C}" type="presParOf" srcId="{F9A01989-3587-44FA-8A27-7BBC35F5BCDE}" destId="{C1C23048-A3F2-4C5F-A678-78D5A310361F}" srcOrd="10" destOrd="0" presId="urn:microsoft.com/office/officeart/2005/8/layout/radial1"/>
    <dgm:cxn modelId="{00E84433-54AA-4323-9C05-0DA0F24D050B}" type="presParOf" srcId="{F9A01989-3587-44FA-8A27-7BBC35F5BCDE}" destId="{350C3A32-C24B-474C-8CC1-F7EF92819D42}" srcOrd="11" destOrd="0" presId="urn:microsoft.com/office/officeart/2005/8/layout/radial1"/>
    <dgm:cxn modelId="{9F4D3DD3-ECE7-4E2C-961F-534782028BE2}" type="presParOf" srcId="{350C3A32-C24B-474C-8CC1-F7EF92819D42}" destId="{01515893-E3D1-419E-9C5F-2ACF69C6CF49}" srcOrd="0" destOrd="0" presId="urn:microsoft.com/office/officeart/2005/8/layout/radial1"/>
    <dgm:cxn modelId="{9E5C7AD2-055A-4666-A739-D56191A989CF}" type="presParOf" srcId="{F9A01989-3587-44FA-8A27-7BBC35F5BCDE}" destId="{C60F2DD4-77AD-4EA8-831D-5B09C10EBE45}" srcOrd="12" destOrd="0" presId="urn:microsoft.com/office/officeart/2005/8/layout/radial1"/>
    <dgm:cxn modelId="{1C5774CB-AB38-416A-A4A9-8B557EFF60BE}" type="presParOf" srcId="{F9A01989-3587-44FA-8A27-7BBC35F5BCDE}" destId="{57EBB9A0-480D-4F48-980E-02D009C6C89C}" srcOrd="13" destOrd="0" presId="urn:microsoft.com/office/officeart/2005/8/layout/radial1"/>
    <dgm:cxn modelId="{6720F476-352E-419C-A9D2-9E425B5AFBED}" type="presParOf" srcId="{57EBB9A0-480D-4F48-980E-02D009C6C89C}" destId="{1774FA49-3F63-4BCF-8FAE-2AE2EC230040}" srcOrd="0" destOrd="0" presId="urn:microsoft.com/office/officeart/2005/8/layout/radial1"/>
    <dgm:cxn modelId="{B1CA200B-D215-4BAF-A208-007311D95ADB}" type="presParOf" srcId="{F9A01989-3587-44FA-8A27-7BBC35F5BCDE}" destId="{6393442E-1505-462B-A0DF-4D37D9235555}" srcOrd="14" destOrd="0" presId="urn:microsoft.com/office/officeart/2005/8/layout/radial1"/>
    <dgm:cxn modelId="{275326DF-A7D8-41F3-B63D-DA85FF6D3E86}" type="presParOf" srcId="{F9A01989-3587-44FA-8A27-7BBC35F5BCDE}" destId="{56D0BE23-5A0C-40EF-935B-18356BCF7401}" srcOrd="15" destOrd="0" presId="urn:microsoft.com/office/officeart/2005/8/layout/radial1"/>
    <dgm:cxn modelId="{CE0CC05C-A15A-4F39-BCF6-E7C9B0D15B96}" type="presParOf" srcId="{56D0BE23-5A0C-40EF-935B-18356BCF7401}" destId="{925DF51B-70B1-4B82-A402-ECA271A18A1C}" srcOrd="0" destOrd="0" presId="urn:microsoft.com/office/officeart/2005/8/layout/radial1"/>
    <dgm:cxn modelId="{911BBCB0-CFEC-4DE6-A349-1026040FBD02}" type="presParOf" srcId="{F9A01989-3587-44FA-8A27-7BBC35F5BCDE}" destId="{81EFD1FC-9ACA-486B-8E47-534680DFBC3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C3955-18BE-4076-9106-ED128A56B44D}">
      <dsp:nvSpPr>
        <dsp:cNvPr id="0" name=""/>
        <dsp:cNvSpPr/>
      </dsp:nvSpPr>
      <dsp:spPr>
        <a:xfrm>
          <a:off x="3800676" y="2655971"/>
          <a:ext cx="1546056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প্রানী জগত</a:t>
          </a:r>
          <a:endParaRPr lang="en-US" sz="4800" b="1" kern="1200" dirty="0"/>
        </a:p>
      </dsp:txBody>
      <dsp:txXfrm>
        <a:off x="4027091" y="2882386"/>
        <a:ext cx="1093226" cy="1093226"/>
      </dsp:txXfrm>
    </dsp:sp>
    <dsp:sp modelId="{94E03370-26FB-4D4C-94B3-517B05CF5E28}">
      <dsp:nvSpPr>
        <dsp:cNvPr id="0" name=""/>
        <dsp:cNvSpPr/>
      </dsp:nvSpPr>
      <dsp:spPr>
        <a:xfrm rot="16200000">
          <a:off x="4031589" y="2098639"/>
          <a:ext cx="1084229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1084229" y="1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6598" y="2086750"/>
        <a:ext cx="54211" cy="54211"/>
      </dsp:txXfrm>
    </dsp:sp>
    <dsp:sp modelId="{DBED851C-30BA-47E6-8762-6B94E214FF07}">
      <dsp:nvSpPr>
        <dsp:cNvPr id="0" name=""/>
        <dsp:cNvSpPr/>
      </dsp:nvSpPr>
      <dsp:spPr>
        <a:xfrm>
          <a:off x="3583099" y="25685"/>
          <a:ext cx="1981209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</a:t>
          </a:r>
          <a:endParaRPr lang="en-US" sz="36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3240" y="252100"/>
        <a:ext cx="1400927" cy="1093226"/>
      </dsp:txXfrm>
    </dsp:sp>
    <dsp:sp modelId="{04296088-02C5-46D5-B04F-71BD821CF6AD}">
      <dsp:nvSpPr>
        <dsp:cNvPr id="0" name=""/>
        <dsp:cNvSpPr/>
      </dsp:nvSpPr>
      <dsp:spPr>
        <a:xfrm rot="18900000">
          <a:off x="4984919" y="2540289"/>
          <a:ext cx="924556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924556" y="1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4084" y="2532392"/>
        <a:ext cx="46227" cy="46227"/>
      </dsp:txXfrm>
    </dsp:sp>
    <dsp:sp modelId="{185E7B84-636B-49B0-8014-9CCF0158E904}">
      <dsp:nvSpPr>
        <dsp:cNvPr id="0" name=""/>
        <dsp:cNvSpPr/>
      </dsp:nvSpPr>
      <dsp:spPr>
        <a:xfrm>
          <a:off x="5169286" y="796078"/>
          <a:ext cx="2528622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 </a:t>
          </a:r>
          <a:endParaRPr lang="en-US" sz="48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9594" y="1022493"/>
        <a:ext cx="1788006" cy="1093226"/>
      </dsp:txXfrm>
    </dsp:sp>
    <dsp:sp modelId="{7949BCBB-9A27-4D63-A1EF-60FEE84ADD84}">
      <dsp:nvSpPr>
        <dsp:cNvPr id="0" name=""/>
        <dsp:cNvSpPr/>
      </dsp:nvSpPr>
      <dsp:spPr>
        <a:xfrm>
          <a:off x="5346732" y="3413782"/>
          <a:ext cx="123429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123429" y="1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5362" y="3425914"/>
        <a:ext cx="6171" cy="6171"/>
      </dsp:txXfrm>
    </dsp:sp>
    <dsp:sp modelId="{68DCFA8B-AC7C-4DE7-9474-F1A9150D2095}">
      <dsp:nvSpPr>
        <dsp:cNvPr id="0" name=""/>
        <dsp:cNvSpPr/>
      </dsp:nvSpPr>
      <dsp:spPr>
        <a:xfrm>
          <a:off x="5470162" y="2655971"/>
          <a:ext cx="3545618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প্লাটিহেলমিন্থিস</a:t>
          </a:r>
          <a:endParaRPr lang="en-US" sz="40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9406" y="2882386"/>
        <a:ext cx="2507130" cy="1093226"/>
      </dsp:txXfrm>
    </dsp:sp>
    <dsp:sp modelId="{956E7A7B-468D-4AC6-A685-E11CD65904CD}">
      <dsp:nvSpPr>
        <dsp:cNvPr id="0" name=""/>
        <dsp:cNvSpPr/>
      </dsp:nvSpPr>
      <dsp:spPr>
        <a:xfrm rot="2700000">
          <a:off x="4983905" y="4289725"/>
          <a:ext cx="931482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931482" y="1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6359" y="4281655"/>
        <a:ext cx="46574" cy="46574"/>
      </dsp:txXfrm>
    </dsp:sp>
    <dsp:sp modelId="{3EA06867-BE03-405C-BFF2-225C7D2629BD}">
      <dsp:nvSpPr>
        <dsp:cNvPr id="0" name=""/>
        <dsp:cNvSpPr/>
      </dsp:nvSpPr>
      <dsp:spPr>
        <a:xfrm>
          <a:off x="5202797" y="4515865"/>
          <a:ext cx="2461600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</a:t>
          </a:r>
          <a:r>
            <a:rPr lang="bn-BD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3290" y="4742280"/>
        <a:ext cx="1740614" cy="1093226"/>
      </dsp:txXfrm>
    </dsp:sp>
    <dsp:sp modelId="{5EAA7ACC-FD19-4DAD-B47C-CD82CEE19521}">
      <dsp:nvSpPr>
        <dsp:cNvPr id="0" name=""/>
        <dsp:cNvSpPr/>
      </dsp:nvSpPr>
      <dsp:spPr>
        <a:xfrm rot="5400000">
          <a:off x="4031589" y="4728926"/>
          <a:ext cx="1084229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1084229" y="1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6598" y="4717037"/>
        <a:ext cx="54211" cy="54211"/>
      </dsp:txXfrm>
    </dsp:sp>
    <dsp:sp modelId="{C1C23048-A3F2-4C5F-A678-78D5A310361F}">
      <dsp:nvSpPr>
        <dsp:cNvPr id="0" name=""/>
        <dsp:cNvSpPr/>
      </dsp:nvSpPr>
      <dsp:spPr>
        <a:xfrm>
          <a:off x="3320996" y="5286258"/>
          <a:ext cx="2505415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আর্থ্রোপোডা</a:t>
          </a:r>
          <a:endParaRPr lang="en-US" sz="36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7906" y="5512673"/>
        <a:ext cx="1771595" cy="1093226"/>
      </dsp:txXfrm>
    </dsp:sp>
    <dsp:sp modelId="{350C3A32-C24B-474C-8CC1-F7EF92819D42}">
      <dsp:nvSpPr>
        <dsp:cNvPr id="0" name=""/>
        <dsp:cNvSpPr/>
      </dsp:nvSpPr>
      <dsp:spPr>
        <a:xfrm rot="8191908">
          <a:off x="3141722" y="4292783"/>
          <a:ext cx="1009356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1009356" y="1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21166" y="4282766"/>
        <a:ext cx="50467" cy="50467"/>
      </dsp:txXfrm>
    </dsp:sp>
    <dsp:sp modelId="{C60F2DD4-77AD-4EA8-831D-5B09C10EBE45}">
      <dsp:nvSpPr>
        <dsp:cNvPr id="0" name=""/>
        <dsp:cNvSpPr/>
      </dsp:nvSpPr>
      <dsp:spPr>
        <a:xfrm>
          <a:off x="1568399" y="4495791"/>
          <a:ext cx="2128765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মলাস্কা</a:t>
          </a:r>
          <a:endParaRPr lang="en-US" sz="54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0149" y="4722206"/>
        <a:ext cx="1505265" cy="1093226"/>
      </dsp:txXfrm>
    </dsp:sp>
    <dsp:sp modelId="{57EBB9A0-480D-4F48-980E-02D009C6C89C}">
      <dsp:nvSpPr>
        <dsp:cNvPr id="0" name=""/>
        <dsp:cNvSpPr/>
      </dsp:nvSpPr>
      <dsp:spPr>
        <a:xfrm rot="10800000">
          <a:off x="3719636" y="3413782"/>
          <a:ext cx="81039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81039" y="1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58130" y="3426974"/>
        <a:ext cx="4051" cy="4051"/>
      </dsp:txXfrm>
    </dsp:sp>
    <dsp:sp modelId="{6393442E-1505-462B-A0DF-4D37D9235555}">
      <dsp:nvSpPr>
        <dsp:cNvPr id="0" name=""/>
        <dsp:cNvSpPr/>
      </dsp:nvSpPr>
      <dsp:spPr>
        <a:xfrm>
          <a:off x="167199" y="2655971"/>
          <a:ext cx="3552436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</a:t>
          </a:r>
          <a:endParaRPr lang="en-US" sz="36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441" y="2882386"/>
        <a:ext cx="2511952" cy="1093226"/>
      </dsp:txXfrm>
    </dsp:sp>
    <dsp:sp modelId="{56D0BE23-5A0C-40EF-935B-18356BCF7401}">
      <dsp:nvSpPr>
        <dsp:cNvPr id="0" name=""/>
        <dsp:cNvSpPr/>
      </dsp:nvSpPr>
      <dsp:spPr>
        <a:xfrm rot="13500000">
          <a:off x="3238223" y="2540409"/>
          <a:ext cx="924215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924215" y="152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7225" y="2532521"/>
        <a:ext cx="46210" cy="46210"/>
      </dsp:txXfrm>
    </dsp:sp>
    <dsp:sp modelId="{81EFD1FC-9ACA-486B-8E47-534680DFBC3A}">
      <dsp:nvSpPr>
        <dsp:cNvPr id="0" name=""/>
        <dsp:cNvSpPr/>
      </dsp:nvSpPr>
      <dsp:spPr>
        <a:xfrm>
          <a:off x="1447799" y="796078"/>
          <a:ext cx="2532023" cy="154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</a:t>
          </a:r>
          <a:endParaRPr lang="en-US" sz="66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8605" y="1022493"/>
        <a:ext cx="1790411" cy="1093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A5AAB-1C70-4E5E-9146-9D810FF56A4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AE2E0-2390-44A0-96F4-D77B5D99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AE2E0-2390-44A0-96F4-D77B5D9921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bn-BD" sz="2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55423"/>
            <a:ext cx="9144000" cy="3302577"/>
          </a:xfrm>
          <a:solidFill>
            <a:schemeClr val="accent3"/>
          </a:solidFill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66" y="2628900"/>
            <a:ext cx="6018334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J:\New Folder (2)\amoe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67632"/>
            <a:ext cx="39544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323850" y="1185069"/>
            <a:ext cx="4876800" cy="523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bn-BD" altLang="en-US" sz="2400" dirty="0" smtClean="0">
                <a:latin typeface="SolaimanLipi" pitchFamily="2" charset="0"/>
                <a:cs typeface="SolaimanLipi" pitchFamily="2" charset="0"/>
              </a:rPr>
              <a:t>বৈশিষ্ট্যি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b="1" dirty="0" smtClean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ক. এককোষী প্রাণী, দেহের সব কাজ একটি কোষ দিয়ে সম্পন্ন করে থাকে।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b="1" dirty="0" smtClean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খ. ক্ষণপদের সাহায্যে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altLang="en-US" b="1" dirty="0" smtClean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চলাচল করে।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b="1" dirty="0" smtClean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গ. দেহে একটি মাত্র নিউক্লিয়াস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altLang="en-US" b="1" dirty="0" smtClean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থাকে।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b="1" dirty="0" smtClean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যেমন- অ্যামিবা, এন্টামিবা ইত্যাদি।</a:t>
            </a:r>
            <a:endParaRPr lang="en-US" altLang="en-US" b="1" dirty="0" smtClean="0">
              <a:solidFill>
                <a:schemeClr val="accent6">
                  <a:lumMod val="7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 bwMode="auto">
          <a:xfrm>
            <a:off x="323850" y="42069"/>
            <a:ext cx="8229600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altLang="en-US" dirty="0" smtClean="0">
                <a:latin typeface="SolaimanLipi" pitchFamily="2" charset="0"/>
                <a:cs typeface="SolaimanLipi" pitchFamily="2" charset="0"/>
              </a:rPr>
              <a:t> পর্বের নামঃ প্রোটোজোয়া</a:t>
            </a:r>
            <a:endParaRPr lang="bn-BD" altLang="en-US" sz="2400" dirty="0">
              <a:latin typeface="SolaimanLipi" pitchFamily="2" charset="0"/>
              <a:cs typeface="SolaimanLipi" pitchFamily="2" charset="0"/>
            </a:endParaRPr>
          </a:p>
          <a:p>
            <a:pPr eaLnBrk="1" hangingPunct="1"/>
            <a:r>
              <a:rPr lang="bn-BD" altLang="en-US" sz="2400" dirty="0" smtClean="0">
                <a:latin typeface="SolaimanLipi" pitchFamily="2" charset="0"/>
                <a:cs typeface="SolaimanLipi" pitchFamily="2" charset="0"/>
              </a:rPr>
              <a:t>                                                       </a:t>
            </a:r>
            <a:r>
              <a:rPr lang="bn-BD" altLang="en-US" b="1" dirty="0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ক্ষনপদ</a:t>
            </a:r>
            <a:r>
              <a:rPr lang="bn-BD" altLang="en-US" sz="24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altLang="en-US" dirty="0" smtClean="0">
                <a:latin typeface="SolaimanLipi" pitchFamily="2" charset="0"/>
                <a:cs typeface="SolaimanLipi" pitchFamily="2" charset="0"/>
              </a:rPr>
              <a:t>  </a:t>
            </a:r>
            <a:r>
              <a:rPr lang="en-US" altLang="en-US" dirty="0" smtClean="0">
                <a:latin typeface="SolaimanLipi" pitchFamily="2" charset="0"/>
                <a:cs typeface="SolaimanLipi" pitchFamily="2" charset="0"/>
              </a:rPr>
              <a:t>                 </a:t>
            </a:r>
            <a:r>
              <a:rPr lang="bn-BD" altLang="en-US" sz="2800" dirty="0" smtClean="0">
                <a:latin typeface="SolaimanLipi" pitchFamily="2" charset="0"/>
                <a:cs typeface="SolaimanLipi" pitchFamily="2" charset="0"/>
              </a:rPr>
              <a:t> </a:t>
            </a:r>
            <a:endParaRPr lang="en-US" altLang="en-US" dirty="0" smtClean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5711032"/>
            <a:ext cx="188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bn-BD" altLang="en-US" sz="4400" b="1" dirty="0">
                <a:solidFill>
                  <a:schemeClr val="accent5"/>
                </a:solidFill>
                <a:latin typeface="SolaimanLipi" pitchFamily="2" charset="0"/>
                <a:cs typeface="SolaimanLipi" pitchFamily="2" charset="0"/>
              </a:rPr>
              <a:t>অ্যামিবা</a:t>
            </a:r>
            <a:endParaRPr lang="en-US" altLang="en-US" sz="4400" b="1" dirty="0">
              <a:solidFill>
                <a:schemeClr val="accent5"/>
              </a:solidFill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06431" y="1185070"/>
            <a:ext cx="0" cy="6647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21884" y="4985039"/>
            <a:ext cx="19772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altLang="en-US" sz="3200" b="1" dirty="0">
                <a:solidFill>
                  <a:schemeClr val="accent6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নিউক্লিয়াস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6667500" y="3698875"/>
            <a:ext cx="876300" cy="1286163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05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/>
        </p:nvSpPr>
        <p:spPr bwMode="auto">
          <a:xfrm>
            <a:off x="381000" y="220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laimanLipi" pitchFamily="2" charset="0"/>
                <a:ea typeface="+mj-ea"/>
                <a:cs typeface="SolaimanLipi" pitchFamily="2" charset="0"/>
              </a:rPr>
              <a:t> পর্বের নামঃ পরিফেরা</a:t>
            </a:r>
            <a:endParaRPr kumimoji="0" lang="en-US" altLang="en-US" sz="4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0" y="1546225"/>
            <a:ext cx="472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bn-BD" altLang="en-US" sz="2800" dirty="0" smtClean="0">
                <a:latin typeface="SolaimanLipi" pitchFamily="2" charset="0"/>
                <a:cs typeface="SolaimanLipi" pitchFamily="2" charset="0"/>
              </a:rPr>
              <a:t>বৈশিষ্ট্য-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sz="2800" dirty="0" smtClean="0">
                <a:latin typeface="SolaimanLipi" pitchFamily="2" charset="0"/>
                <a:cs typeface="SolaimanLipi" pitchFamily="2" charset="0"/>
              </a:rPr>
              <a:t>ক. বহুকোষ বিশিষ্ট্য জলজ প্রাণী।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sz="2800" dirty="0" smtClean="0">
                <a:latin typeface="SolaimanLipi" pitchFamily="2" charset="0"/>
                <a:cs typeface="SolaimanLipi" pitchFamily="2" charset="0"/>
              </a:rPr>
              <a:t>খ. দেহে অসংখ্য ক্ষুদ্র ক্ষুদ্র ছিদ্র 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sz="2800" dirty="0" smtClean="0">
                <a:latin typeface="SolaimanLipi" pitchFamily="2" charset="0"/>
                <a:cs typeface="SolaimanLipi" pitchFamily="2" charset="0"/>
              </a:rPr>
              <a:t>আছে।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sz="2800" dirty="0" smtClean="0">
                <a:latin typeface="SolaimanLipi" pitchFamily="2" charset="0"/>
                <a:cs typeface="SolaimanLipi" pitchFamily="2" charset="0"/>
              </a:rPr>
              <a:t>গ. ছিদ্র দিয়ে পানির সাথে খাদ্য ও পানি শরীরে প্রবেশ করে এবং দূষিত পদার্থ বের হয়।</a:t>
            </a:r>
          </a:p>
          <a:p>
            <a:pPr marL="0" indent="0" eaLnBrk="1" hangingPunct="1">
              <a:buFont typeface="Arial" charset="0"/>
              <a:buNone/>
            </a:pPr>
            <a:r>
              <a:rPr lang="bn-BD" altLang="en-US" sz="2800" dirty="0" smtClean="0">
                <a:latin typeface="SolaimanLipi" pitchFamily="2" charset="0"/>
                <a:cs typeface="SolaimanLipi" pitchFamily="2" charset="0"/>
              </a:rPr>
              <a:t>যেমন- সাইকন, স্পঞ্জিলা ইত্যাদি।</a:t>
            </a:r>
            <a:endParaRPr lang="en-US" altLang="en-US" sz="2800" dirty="0" smtClean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 descr="J:\syc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93825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38800" y="6118225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altLang="en-US" sz="2800" dirty="0">
                <a:latin typeface="SolaimanLipi" pitchFamily="2" charset="0"/>
                <a:cs typeface="SolaimanLipi" pitchFamily="2" charset="0"/>
              </a:rPr>
              <a:t>সাইকন</a:t>
            </a:r>
            <a:endParaRPr lang="en-US" altLang="en-US" sz="2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39000" y="70802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altLang="en-US" sz="2400" dirty="0">
                <a:latin typeface="SolaimanLipi" pitchFamily="2" charset="0"/>
                <a:cs typeface="SolaimanLipi" pitchFamily="2" charset="0"/>
              </a:rPr>
              <a:t>ক্ষুদ্র ছিদ্র</a:t>
            </a:r>
            <a:endParaRPr lang="en-US" altLang="en-US" sz="2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086600" y="1012825"/>
            <a:ext cx="533400" cy="2209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855" y="-1"/>
            <a:ext cx="9144000" cy="92332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ঃ</a:t>
            </a:r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 মেরুদন্ডী ও অমেরুদন্ডী প্রানির দুটি পার্থক্য বল।</a:t>
            </a:r>
          </a:p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* কয়েকটি </a:t>
            </a:r>
            <a:r>
              <a:rPr lang="bn-BD" sz="6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ও </a:t>
            </a:r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 </a:t>
            </a:r>
          </a:p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প্রানির নাম বল।</a:t>
            </a:r>
          </a:p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শ্রেনিবিন্যাস এর জনক কে ? </a:t>
            </a:r>
          </a:p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bn-BD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782" y="0"/>
            <a:ext cx="9144000" cy="80945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bn-BD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Arial" charset="0"/>
              <a:buChar char="•"/>
            </a:pPr>
            <a:r>
              <a:rPr lang="bn-BD" sz="6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মেরূদন্ডি প্রাণি ও পাঁচটি  অমেরূদন্ডি প্রাণির নাম খাতায় লিখে নিয়ে আসবে। </a:t>
            </a:r>
          </a:p>
          <a:p>
            <a:pPr marL="857250" indent="-857250" algn="just">
              <a:buFont typeface="Arial" charset="0"/>
              <a:buChar char="•"/>
            </a:pPr>
            <a:endParaRPr lang="bn-BD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60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Arial" charset="0"/>
              <a:buChar char="•"/>
            </a:pPr>
            <a:endParaRPr lang="bn-BD" sz="60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pPr algn="ctr"/>
            <a:endParaRPr lang="bn-BD" dirty="0"/>
          </a:p>
          <a:p>
            <a:pPr algn="ctr"/>
            <a:r>
              <a:rPr lang="bn-BD" sz="16600" b="1" dirty="0" smtClean="0">
                <a:solidFill>
                  <a:srgbClr val="7030A0"/>
                </a:solidFill>
              </a:rPr>
              <a:t>ধন্যবাদ</a:t>
            </a:r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42480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35897"/>
            <a:ext cx="9144000" cy="1874103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সুলতান মাহমুদ তালুকদার</a:t>
            </a: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304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পাবুরিয়াচালা ইসলামিয়া আলিম মাদরাসা </a:t>
            </a:r>
          </a:p>
          <a:p>
            <a:pPr lvl="0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কালিয়াকৈর, গাজীপুর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lvl="0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066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9168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115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482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n-US" sz="8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শ্রেনি</a:t>
            </a:r>
          </a:p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</a:p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</a:p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০১ </a:t>
            </a:r>
          </a:p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" y="20782"/>
            <a:ext cx="9144000" cy="701730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 শিখনফল ঃ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শ্রেণিবিন্যাস এর সংগা দিতে পারবে।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 মেরুদন্ডী ও অমেরুদন্ডী প্রাণির পার্থক্য করতে পারবে।</a:t>
            </a:r>
            <a:endParaRPr lang="bn-BD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 জগতের শ্রেনিবিন্যাস করতে পারবে।  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2209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33450"/>
            <a:ext cx="2133600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4" y="876300"/>
            <a:ext cx="2224088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742561"/>
            <a:ext cx="21336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গুলি প্রানী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693156"/>
            <a:ext cx="16002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742561"/>
            <a:ext cx="16002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488872"/>
            <a:ext cx="39624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প্রানী </a:t>
            </a:r>
            <a:endParaRPr lang="en-US" sz="72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33400"/>
            <a:ext cx="2514600" cy="184785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2895600" cy="2066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8036"/>
            <a:ext cx="2476500" cy="184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3044280"/>
            <a:ext cx="1447501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2286001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মশা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044280"/>
            <a:ext cx="18288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202392"/>
            <a:ext cx="37338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প্রানী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bn-BD" sz="9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  জগতের  শ্রেনি  বিন্যাস 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09364" cy="701730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1143000" indent="-1143000" algn="ctr">
              <a:buFont typeface="Arial" charset="0"/>
              <a:buChar char="•"/>
            </a:pPr>
            <a:r>
              <a:rPr lang="bn-BD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 কি? </a:t>
            </a:r>
            <a:endParaRPr lang="en-US" sz="8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1336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28956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51682"/>
            <a:ext cx="2362200" cy="196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3508653"/>
            <a:ext cx="3459397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4" t="26417" r="35832" b="11583"/>
          <a:stretch/>
        </p:blipFill>
        <p:spPr>
          <a:xfrm>
            <a:off x="4095750" y="3508653"/>
            <a:ext cx="14097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72" y="3508652"/>
            <a:ext cx="3261655" cy="1825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5450" y="5562600"/>
            <a:ext cx="340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ক্যরোলাস লিনিয়াস</a:t>
            </a:r>
          </a:p>
          <a:p>
            <a:pPr algn="ctr"/>
            <a:r>
              <a:rPr lang="bn-BD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শ্রেনিবিন্যাসের জনক  </a:t>
            </a:r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390964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0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CC3955-18BE-4076-9106-ED128A56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ECC3955-18BE-4076-9106-ED128A56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ECC3955-18BE-4076-9106-ED128A56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03370-26FB-4D4C-94B3-517B05CF5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4E03370-26FB-4D4C-94B3-517B05CF5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4E03370-26FB-4D4C-94B3-517B05CF5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ED851C-30BA-47E6-8762-6B94E214F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BED851C-30BA-47E6-8762-6B94E214F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BED851C-30BA-47E6-8762-6B94E214F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296088-02C5-46D5-B04F-71BD821C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04296088-02C5-46D5-B04F-71BD821C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4296088-02C5-46D5-B04F-71BD821C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E7B84-636B-49B0-8014-9CCF0158E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185E7B84-636B-49B0-8014-9CCF0158E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185E7B84-636B-49B0-8014-9CCF0158E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49BCBB-9A27-4D63-A1EF-60FEE84A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7949BCBB-9A27-4D63-A1EF-60FEE84A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7949BCBB-9A27-4D63-A1EF-60FEE84A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DCFA8B-AC7C-4DE7-9474-F1A9150D2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8DCFA8B-AC7C-4DE7-9474-F1A9150D2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68DCFA8B-AC7C-4DE7-9474-F1A9150D2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6E7A7B-468D-4AC6-A685-E11CD6590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56E7A7B-468D-4AC6-A685-E11CD6590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56E7A7B-468D-4AC6-A685-E11CD6590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06867-BE03-405C-BFF2-225C7D262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3EA06867-BE03-405C-BFF2-225C7D262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EA06867-BE03-405C-BFF2-225C7D262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AA7ACC-FD19-4DAD-B47C-CD82CEE19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EAA7ACC-FD19-4DAD-B47C-CD82CEE19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5EAA7ACC-FD19-4DAD-B47C-CD82CEE19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C23048-A3F2-4C5F-A678-78D5A3103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C1C23048-A3F2-4C5F-A678-78D5A3103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C1C23048-A3F2-4C5F-A678-78D5A3103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0C3A32-C24B-474C-8CC1-F7EF92819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350C3A32-C24B-474C-8CC1-F7EF92819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350C3A32-C24B-474C-8CC1-F7EF92819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0F2DD4-77AD-4EA8-831D-5B09C10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C60F2DD4-77AD-4EA8-831D-5B09C10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C60F2DD4-77AD-4EA8-831D-5B09C10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EBB9A0-480D-4F48-980E-02D009C6C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57EBB9A0-480D-4F48-980E-02D009C6C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57EBB9A0-480D-4F48-980E-02D009C6C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93442E-1505-462B-A0DF-4D37D9235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6393442E-1505-462B-A0DF-4D37D9235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6393442E-1505-462B-A0DF-4D37D9235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0BE23-5A0C-40EF-935B-18356BCF7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56D0BE23-5A0C-40EF-935B-18356BCF7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56D0BE23-5A0C-40EF-935B-18356BCF7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EFD1FC-9ACA-486B-8E47-534680DFB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81EFD1FC-9ACA-486B-8E47-534680DFB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81EFD1FC-9ACA-486B-8E47-534680DFB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235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 </vt:lpstr>
      <vt:lpstr>মুহাম্মদ সুলতান মাহমুদ তালুকদার                               সহকারি শিক্ষক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মুহাম্মদ সুলতান মাহমুদ তালুকদার  </dc:title>
  <dc:creator>Doel</dc:creator>
  <cp:lastModifiedBy>Doel</cp:lastModifiedBy>
  <cp:revision>192</cp:revision>
  <dcterms:created xsi:type="dcterms:W3CDTF">2006-08-16T00:00:00Z</dcterms:created>
  <dcterms:modified xsi:type="dcterms:W3CDTF">2015-03-24T00:49:00Z</dcterms:modified>
</cp:coreProperties>
</file>